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3374E-B6AD-0659-E2FB-3F836D96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B3E43D-25C9-A137-6F17-C709DF1F8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14B2-B29C-E00A-C153-EA529E4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D8697-A192-F3D2-AC6E-530C08C4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EB8B0-155F-77C2-E1BB-03563A12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0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AC7C6-706B-EE34-5630-3EC5F384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4CA027-DAE2-9D99-666B-96B69B6EA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1B0BE-07E3-3A43-7959-E1D1A357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9B5C2-1ED4-1667-2A95-C7FDEF13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BB3ED-138C-CAB9-0FB7-44A33B69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A6F72D-D54A-1CAD-1A29-69459FA0A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E1E061-2661-6556-E9B9-52570CA3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5D8ED-2A10-1DB4-654D-9899D00E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9125E-65BB-6F03-330F-82CEB732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BA1B5-E728-9762-D613-F14D7027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5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8C082-DC60-8E94-A5D2-89048B0B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ACDB1-13BD-D504-4739-99A2E348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392B3-F186-BAD5-1AF9-1A3CD462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1204D-309E-3909-FBC5-EA59FFC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4C43D-2D8A-2AAA-3761-E0DE1A6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4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C09E-0589-2CA4-E394-240FA7F4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5DE1C-1738-079A-3C23-C0796E4C3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F601-0CBE-32ED-C018-4838F01B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CF26A-7AD8-79E3-6291-5AE651B2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9E500-5999-F84A-D2AD-CF2943F4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3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D4F22-2715-EA4A-23F7-0C380A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CB289-11BC-72F3-0586-24111D161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5ABF0F-0AA4-165B-93F9-BC6A2B3BF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22298-081F-3283-EA00-C24D775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77C59-6A35-8C8A-D292-D3F5F3E2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79ADC-4E77-4305-32CE-32461269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35319-F096-4D29-CABB-C0BB865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30A78-7C26-58FC-2C62-39B0233A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5F326-D961-02B0-D6FC-839622A30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C1868D-9710-2795-101D-700A7930C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7F722-5DAB-2D32-A2CC-576A13A4D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F9CD16-A038-BC7D-7962-8D629990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B9A63-ACA4-34DF-BEFB-E9F5392F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6B5043-5307-339A-F872-AC1680AE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3A8D0-27A2-7B75-83A8-7B9D85C7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E78848-143C-306C-56FB-5D083D45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2082C5-613A-2D3E-2161-350CDA7F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D2CB37-1DCF-4333-F512-F294E2A8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7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F9F7DC-8841-4318-2353-44F7BC17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0E7AD7-2057-C37C-4D17-01DBD01E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BB0E09-19B2-DED2-0BD1-A02A42C0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BA4D7-E4EA-087C-DF19-14E8D75C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C0909-C916-781A-FACC-CF87AA49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16305-22C1-0438-312B-B9A549898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0D0FAB-82BF-6012-DC57-78E7BF78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E1D83-A45E-7ACA-C0B7-473903E4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5F8F6F-9735-DD23-1ECC-60461627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31EA-F09E-D472-3D5B-3B6725ED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618835-02E0-A093-C6DF-4D3150522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ED07D-5422-5476-542B-000F5E0DB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66102-C779-6DB0-2F71-640EEF25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1D7569-3F62-C070-275A-D137DBAF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903BF-FE13-76D8-2AA2-6AAF6CA9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3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24AD6-0E2C-68E6-84CA-5210B2AC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33D064-9D2C-DB6A-8B41-7D3B0148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CE559-DD56-B6D1-C52C-85F470F5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E125-C13A-4255-81EA-A1B8FAB734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149E4-46CE-88A7-F196-96E388501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F344D-5341-CF83-BDB1-B01E0C3BA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F72F-83A2-4BC1-B004-0D411E2B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29289-E7BF-3CE6-047F-E39853AB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209725"/>
            <a:ext cx="10997967" cy="6501468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>
                <a:latin typeface="Arial Black" panose="020B0A04020102020204" pitchFamily="34" charset="0"/>
              </a:rPr>
            </a:br>
            <a:br>
              <a:rPr lang="ru-RU" sz="4000" b="1" dirty="0">
                <a:latin typeface="Arial Black" panose="020B0A04020102020204" pitchFamily="34" charset="0"/>
              </a:rPr>
            </a:br>
            <a:br>
              <a:rPr lang="ru-RU" sz="1800" b="1" dirty="0">
                <a:latin typeface="Arial Black" panose="020B0A04020102020204" pitchFamily="34" charset="0"/>
              </a:rPr>
            </a:br>
            <a:br>
              <a:rPr lang="ru-RU" sz="1800" b="1" dirty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>ПРОФЕССИОНАЛЬНАЯ МАСТЕРСКАЯ</a:t>
            </a:r>
            <a:br>
              <a:rPr lang="ru-RU" sz="6000" b="1" dirty="0">
                <a:latin typeface="Arial Black" panose="020B0A04020102020204" pitchFamily="34" charset="0"/>
              </a:rPr>
            </a:br>
            <a:br>
              <a:rPr lang="ru-RU" sz="1400" b="1" dirty="0">
                <a:latin typeface="Arial Black" panose="020B0A04020102020204" pitchFamily="34" charset="0"/>
              </a:rPr>
            </a:br>
            <a:br>
              <a:rPr lang="ru-RU" sz="1400" b="1" dirty="0">
                <a:latin typeface="Arial Black" panose="020B0A04020102020204" pitchFamily="34" charset="0"/>
              </a:rPr>
            </a:br>
            <a:br>
              <a:rPr lang="ru-RU" sz="1400" b="1" dirty="0">
                <a:latin typeface="Arial Black" panose="020B0A04020102020204" pitchFamily="34" charset="0"/>
              </a:rPr>
            </a:br>
            <a:br>
              <a:rPr lang="ru-RU" sz="1400" b="1" dirty="0">
                <a:latin typeface="Arial Black" panose="020B0A04020102020204" pitchFamily="34" charset="0"/>
              </a:rPr>
            </a:br>
            <a:br>
              <a:rPr lang="ru-RU" sz="1400" b="1" dirty="0">
                <a:latin typeface="Arial Black" panose="020B0A04020102020204" pitchFamily="34" charset="0"/>
              </a:rPr>
            </a:br>
            <a:r>
              <a:rPr lang="ru-RU" sz="150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Dited" panose="02000506000000020004" pitchFamily="50" charset="0"/>
              </a:rPr>
              <a:t>БИЛЕТ В БУДУЩЕЕ</a:t>
            </a:r>
            <a:br>
              <a:rPr lang="ru-RU" sz="6000" b="1" dirty="0">
                <a:latin typeface="Arial Black" panose="020B0A04020102020204" pitchFamily="34" charset="0"/>
              </a:rPr>
            </a:br>
            <a:br>
              <a:rPr lang="ru-RU" sz="6000" b="1" dirty="0">
                <a:latin typeface="Arial Black" panose="020B0A04020102020204" pitchFamily="34" charset="0"/>
              </a:rPr>
            </a:br>
            <a:br>
              <a:rPr lang="ru-RU" sz="6000" b="1" dirty="0">
                <a:latin typeface="Arial Black" panose="020B0A04020102020204" pitchFamily="34" charset="0"/>
              </a:rPr>
            </a:br>
            <a:endParaRPr lang="ru-RU" sz="6000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6BED10-D57B-E30B-0E3A-7FCB299A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77" y="4488110"/>
            <a:ext cx="2831284" cy="28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&#10;&#10;Изображение выглядит как текст">
            <a:extLst>
              <a:ext uri="{FF2B5EF4-FFF2-40B4-BE49-F238E27FC236}">
                <a16:creationId xmlns:a16="http://schemas.microsoft.com/office/drawing/2014/main" id="{5EC7CAA1-9253-596F-9BFE-1E3123EE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28" b="95139" l="10000" r="92639">
                        <a14:foregroundMark x1="10278" y1="31389" x2="13611" y2="39861"/>
                        <a14:foregroundMark x1="19722" y1="26111" x2="26944" y2="47639"/>
                        <a14:foregroundMark x1="26944" y1="47639" x2="26944" y2="47639"/>
                        <a14:foregroundMark x1="23611" y1="21944" x2="14444" y2="49583"/>
                        <a14:foregroundMark x1="33472" y1="39306" x2="29167" y2="43472"/>
                        <a14:foregroundMark x1="20833" y1="55694" x2="29722" y2="77917"/>
                        <a14:foregroundMark x1="29722" y1="77917" x2="30833" y2="79167"/>
                        <a14:foregroundMark x1="12222" y1="59028" x2="20556" y2="72222"/>
                        <a14:foregroundMark x1="22500" y1="59583" x2="19444" y2="73333"/>
                        <a14:foregroundMark x1="23889" y1="52639" x2="26389" y2="74722"/>
                        <a14:foregroundMark x1="26389" y1="74722" x2="22778" y2="77778"/>
                        <a14:foregroundMark x1="51250" y1="69167" x2="52083" y2="93750"/>
                        <a14:foregroundMark x1="37917" y1="74444" x2="57778" y2="95139"/>
                        <a14:foregroundMark x1="63333" y1="79722" x2="47222" y2="86528"/>
                        <a14:foregroundMark x1="47222" y1="86528" x2="47917" y2="90694"/>
                        <a14:foregroundMark x1="73333" y1="55972" x2="82500" y2="73611"/>
                        <a14:foregroundMark x1="82500" y1="73611" x2="89861" y2="72222"/>
                        <a14:foregroundMark x1="77778" y1="59583" x2="69722" y2="71111"/>
                        <a14:foregroundMark x1="64444" y1="57361" x2="77083" y2="72917"/>
                        <a14:foregroundMark x1="77083" y1="72917" x2="86528" y2="77778"/>
                        <a14:foregroundMark x1="49583" y1="31944" x2="53333" y2="59028"/>
                        <a14:foregroundMark x1="53333" y1="59028" x2="51806" y2="62361"/>
                        <a14:foregroundMark x1="40139" y1="46806" x2="70000" y2="57361"/>
                        <a14:foregroundMark x1="49028" y1="43472" x2="49583" y2="60417"/>
                        <a14:foregroundMark x1="49583" y1="60417" x2="49583" y2="60417"/>
                        <a14:foregroundMark x1="45417" y1="43194" x2="46806" y2="53750"/>
                        <a14:foregroundMark x1="23611" y1="68889" x2="20556" y2="76389"/>
                        <a14:foregroundMark x1="68056" y1="24722" x2="89167" y2="35417"/>
                        <a14:foregroundMark x1="89167" y1="35417" x2="92361" y2="33889"/>
                        <a14:foregroundMark x1="71389" y1="27222" x2="82917" y2="40972"/>
                        <a14:foregroundMark x1="79167" y1="25556" x2="78611" y2="48750"/>
                        <a14:foregroundMark x1="81528" y1="43194" x2="84028" y2="47639"/>
                        <a14:foregroundMark x1="69444" y1="23333" x2="70278" y2="23333"/>
                        <a14:foregroundMark x1="56389" y1="9306" x2="56389" y2="9306"/>
                        <a14:foregroundMark x1="52917" y1="8472" x2="54583" y2="28889"/>
                        <a14:foregroundMark x1="46528" y1="9861" x2="50694" y2="31389"/>
                        <a14:foregroundMark x1="42361" y1="7917" x2="52639" y2="4028"/>
                        <a14:foregroundMark x1="42917" y1="7361" x2="45417" y2="22500"/>
                        <a14:foregroundMark x1="90139" y1="62917" x2="92639" y2="6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5" y="759630"/>
            <a:ext cx="3216751" cy="32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29289-E7BF-3CE6-047F-E39853AB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209725"/>
            <a:ext cx="10997967" cy="6501468"/>
          </a:xfrm>
        </p:spPr>
        <p:txBody>
          <a:bodyPr>
            <a:noAutofit/>
          </a:bodyPr>
          <a:lstStyle/>
          <a:p>
            <a:pPr algn="ctr"/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ХОЧУ</a:t>
            </a:r>
            <a:br>
              <a:rPr lang="ru-RU" sz="100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МОИ ИНТЕРЕЫ, СКЛОННОСТИ</a:t>
            </a:r>
            <a:br>
              <a:rPr lang="ru-RU" sz="8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r>
              <a:rPr lang="ru-RU" sz="10000" b="1" dirty="0">
                <a:solidFill>
                  <a:srgbClr val="00B050"/>
                </a:solidFill>
                <a:latin typeface="Arial Black" panose="020B0A04020102020204" pitchFamily="34" charset="0"/>
              </a:rPr>
              <a:t>МОГУ </a:t>
            </a:r>
            <a:br>
              <a:rPr lang="ru-RU" sz="100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ЛИЧНЫЕ КАЧЕСТВА, СОСТОЯНИЕ ЗДОРОВЬЯ</a:t>
            </a:r>
            <a:br>
              <a:rPr lang="ru-RU" sz="8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br>
              <a:rPr lang="ru-RU" sz="800" b="1" dirty="0">
                <a:latin typeface="Arial Black" panose="020B0A04020102020204" pitchFamily="34" charset="0"/>
              </a:rPr>
            </a:br>
            <a:r>
              <a:rPr lang="ru-RU" sz="10000" b="1" dirty="0">
                <a:solidFill>
                  <a:srgbClr val="7030A0"/>
                </a:solidFill>
                <a:latin typeface="Arial Black" panose="020B0A04020102020204" pitchFamily="34" charset="0"/>
              </a:rPr>
              <a:t>НАДО</a:t>
            </a:r>
            <a:b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ВОСТРЕБОВАННОСТЬ ПРОФЕССИИ</a:t>
            </a:r>
            <a:endParaRPr lang="ru-RU" sz="10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Объект 5" descr="Изображение выглядит как человек, пол, внутрен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6A337775-C2CB-732E-1717-FB0F79539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b="176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Объект 5" descr="Изображение выглядит как человек, пол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AAA72AE-40BA-29A2-B464-F206CB1C8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 b="110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Объект 5" descr="Изображение выглядит как человек, внутренний, мебель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6ECC97C6-D224-D710-9B5E-F8C5A6803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47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2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Dited</vt:lpstr>
      <vt:lpstr>Тема Office</vt:lpstr>
      <vt:lpstr>    ПРОФЕССИОНАЛЬНАЯ МАСТЕРСКАЯ      БИЛЕТ В БУДУЩЕЕ   </vt:lpstr>
      <vt:lpstr>ХОЧУ   МОИ ИНТЕРЕЫ, СКЛОННОСТИ  МОГУ    ЛИЧНЫЕ КАЧЕСТВА, СОСТОЯНИЕ ЗДОРОВЬЯ   НАДО ВОСТРЕБОВАННОСТЬ ПРОФЕССИИ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МАСТЕРСКАЯ      БИЛЕТ В БУДУЩЕЕ</dc:title>
  <dc:creator>Eugene Kortelyov</dc:creator>
  <cp:lastModifiedBy>Eugene Kortelyov</cp:lastModifiedBy>
  <cp:revision>2</cp:revision>
  <dcterms:created xsi:type="dcterms:W3CDTF">2022-10-21T19:03:00Z</dcterms:created>
  <dcterms:modified xsi:type="dcterms:W3CDTF">2023-01-27T05:53:26Z</dcterms:modified>
</cp:coreProperties>
</file>